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3" r:id="rId5"/>
    <p:sldId id="265" r:id="rId6"/>
    <p:sldId id="262" r:id="rId7"/>
    <p:sldId id="264" r:id="rId8"/>
    <p:sldId id="266" r:id="rId9"/>
    <p:sldId id="261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D87"/>
    <a:srgbClr val="FAC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86410" autoAdjust="0"/>
  </p:normalViewPr>
  <p:slideViewPr>
    <p:cSldViewPr snapToGrid="0">
      <p:cViewPr varScale="1">
        <p:scale>
          <a:sx n="71" d="100"/>
          <a:sy n="71" d="100"/>
        </p:scale>
        <p:origin x="61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4AE6CDB-D97D-7AD5-8167-270F435D1D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9615DF6-D8ED-6C65-2F64-900960604A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9873E-EA5F-4C00-BD01-19E03D58A1D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F84AA6A-4352-3A18-BADA-CE82A443B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4EB52D1-CD7B-FE8C-991F-3FE343AAF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9C2D0-9BE4-4C61-A37D-8C518D2C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8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6BD47-3257-4F50-8C3C-130B3ED9216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D009E-4C72-4FEF-B06A-E2962908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D009E-4C72-4FEF-B06A-E2962908CD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lesz a súgó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D009E-4C72-4FEF-B06A-E2962908C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84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D009E-4C72-4FEF-B06A-E2962908C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5E076-8350-07B8-2826-AB774AFDA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5B5C22-F3AC-8A38-D52A-79C3A1CDC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D25359-F16F-FAD3-7FBA-CC4A5916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47E6DD5-9C4A-B21A-B679-EA16404E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7473B1-2E15-9FB6-BAA1-C72797C3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FEF81D-9965-F9F7-47D5-2B25CCAB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B8DAC78-2CAB-E1E6-32D4-1BF295663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CCBED9-487D-80D4-C50B-A98B0974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466B89-F3A5-87E3-32FB-5194792D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ADBB2F-960D-50F4-48F5-478BA109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6DCD18C-06D5-05DD-1C68-FD9FE0829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0C29E2A-FFB2-D69E-2A64-7567F12E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7201EB-A8B3-1223-ABE8-D1D861DE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DE1D43-54FB-7499-AF66-B9531F92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F94345-5D81-7139-533D-CA46C251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7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8D8FEC-984C-8735-37A7-95B49A52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41C9E0-D930-1378-7838-1FFD23017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4FADF8-C940-C2A1-34C1-3DFD807F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2E4596-C165-4906-A043-70A6D7A9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C9668D-3BC2-8F00-0374-5821A925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66E07-63BF-7C68-6D05-86787D4D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27E2CA-6E5F-DEF6-5062-C651A037F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A08DF9-2A66-22B8-1A7D-94FE9200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A220C0-CEBD-24AA-1064-1D22291D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57500DD-FCA3-97A4-F398-2C56D470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01F4F-375C-7EEB-9179-D045AB6E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3AA751-CBAA-8900-5911-8B3F779E8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C3487B7-7480-229E-ABED-7F8B39293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591F4A8-63C3-A903-0D5A-172F066C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42EA70C-AEA6-A5D5-D0EA-944C274C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B9D76E-FFF2-7EEB-D22D-A12CE65B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3E717-A17E-8F48-DB8C-47F81BBD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E4C7580-4ABA-2DBF-608F-C77E2C5A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40D15E-EC75-CAAA-1171-0840029CC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AEF8FAD-1BCF-2AA2-7731-328E0C82E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B2D3808-4D89-4C42-6E96-2868186D8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EDEACA9-1F62-81E5-BA61-15B2EE1B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4ABB233-A8C5-DC3D-2C92-9A5FEA7D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59D5E2E-9821-BAB6-E8F4-18D67858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F0847-8A8A-77DD-A76A-A4A767B1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27B242D-2B6E-70E2-AE9C-F088D232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58576C-14AD-ACC7-F189-7B024621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BC66F8D-1C87-897A-9446-3862ADE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DFDFCB5-CFDF-EA14-9BBE-DE73B052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68BCBF-F73B-AC37-30B1-9B3B8217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A7EEAC-C380-7B88-8ABA-E4E89917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B0ABBD-3D25-BCDC-4669-750A9C0F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AB5B8C-1C24-CB9C-CE4F-1CA94D807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C1286BB-68B5-DA6D-0A93-30D987BEC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6FAC398-6738-BC08-E002-BCFFDD91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7C4D9E1-7DF3-833E-7866-E85DE0AB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C478B4-E444-90E4-5CB4-45A7EC1E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FFD14-2D8B-A550-35F3-712CAE93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8FBE329-196B-8A40-9DB2-B4B9B4E21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9007D3-27CD-D4BB-2A4F-7DEB10AA5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932B92C-8E01-1B5C-4715-3819A7CD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4D46ECA-A9EB-E499-7203-A40EAD35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1321EF4-DA7C-7794-9708-6ECB4A7F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8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0075E29-16E9-9C65-D589-22DA34B4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26EDE5-5C16-E64D-471F-D5355F15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6243489-3031-7D8F-F1AD-AFF47C87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5039-7259-45F8-9966-04BC4C3386AE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D4D8901-BAEF-CA09-F0C7-11108E3AC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743866-F85F-A924-923D-7DBEFAF1F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15BF-10BE-4152-8142-3C676F7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2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30FAE682-9D7B-9567-9E9B-991B011A0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87375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hu-HU" sz="2800" dirty="0"/>
              <a:t>Szegedi Tudományegyetem Informatikai Intézet</a:t>
            </a:r>
            <a:endParaRPr lang="en-US" sz="2800" dirty="0"/>
          </a:p>
          <a:p>
            <a:r>
              <a:rPr lang="hu-HU" sz="2800" dirty="0"/>
              <a:t>2023</a:t>
            </a:r>
            <a:endParaRPr lang="en-US" sz="280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3B0BD0-D153-9ABC-BCCD-E2ECDD6A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127" y="553204"/>
            <a:ext cx="11263745" cy="1002001"/>
          </a:xfrm>
        </p:spPr>
        <p:txBody>
          <a:bodyPr>
            <a:normAutofit/>
          </a:bodyPr>
          <a:lstStyle/>
          <a:p>
            <a:r>
              <a:rPr lang="hu-HU" sz="3200" b="1" dirty="0">
                <a:effectLst/>
                <a:latin typeface="+mn-lt"/>
                <a:ea typeface="Times New Roman" panose="02020603050405020304" pitchFamily="18" charset="0"/>
              </a:rPr>
              <a:t>Térbeli grafikával támogatott turisztikai információs webalkalmazás </a:t>
            </a:r>
            <a:r>
              <a:rPr lang="hu-HU" sz="3200" b="1" dirty="0" err="1">
                <a:effectLst/>
                <a:latin typeface="+mn-lt"/>
                <a:ea typeface="Times New Roman" panose="02020603050405020304" pitchFamily="18" charset="0"/>
              </a:rPr>
              <a:t>Angular</a:t>
            </a:r>
            <a:r>
              <a:rPr lang="hu-HU" sz="3200" b="1" dirty="0">
                <a:effectLst/>
                <a:latin typeface="+mn-lt"/>
                <a:ea typeface="Times New Roman" panose="02020603050405020304" pitchFamily="18" charset="0"/>
              </a:rPr>
              <a:t> környezetben</a:t>
            </a:r>
            <a:endParaRPr lang="en-US" sz="8000" b="1" dirty="0">
              <a:latin typeface="+mn-lt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98BCD51-9E03-F6B5-4CDE-4E178A1A7DE1}"/>
              </a:ext>
            </a:extLst>
          </p:cNvPr>
          <p:cNvSpPr txBox="1"/>
          <p:nvPr/>
        </p:nvSpPr>
        <p:spPr>
          <a:xfrm>
            <a:off x="5138559" y="2501794"/>
            <a:ext cx="1914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/>
              <a:t>Tóth Fanni</a:t>
            </a:r>
            <a:endParaRPr lang="en-US" sz="32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65A8CEC-AA16-CF0A-0862-7BAD74F59ED9}"/>
              </a:ext>
            </a:extLst>
          </p:cNvPr>
          <p:cNvSpPr txBox="1"/>
          <p:nvPr/>
        </p:nvSpPr>
        <p:spPr>
          <a:xfrm>
            <a:off x="4238601" y="3025014"/>
            <a:ext cx="37147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600" dirty="0"/>
              <a:t>Gazdaságinformatikus </a:t>
            </a:r>
            <a:r>
              <a:rPr lang="hu-HU" sz="2600" dirty="0" err="1"/>
              <a:t>BSc</a:t>
            </a:r>
            <a:endParaRPr lang="hu-HU" sz="2600" dirty="0"/>
          </a:p>
          <a:p>
            <a:pPr algn="ctr"/>
            <a:r>
              <a:rPr lang="hu-HU" sz="2600" dirty="0"/>
              <a:t>szakos hallgató</a:t>
            </a:r>
          </a:p>
        </p:txBody>
      </p:sp>
    </p:spTree>
    <p:extLst>
      <p:ext uri="{BB962C8B-B14F-4D97-AF65-F5344CB8AC3E}">
        <p14:creationId xmlns:p14="http://schemas.microsoft.com/office/powerpoint/2010/main" val="179983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Kép 1">
            <a:extLst>
              <a:ext uri="{FF2B5EF4-FFF2-40B4-BE49-F238E27FC236}">
                <a16:creationId xmlns:a16="http://schemas.microsoft.com/office/drawing/2014/main" id="{0CDD0181-E884-3899-6B7D-737F2CBB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98" y="151943"/>
            <a:ext cx="540067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Kép 1">
            <a:extLst>
              <a:ext uri="{FF2B5EF4-FFF2-40B4-BE49-F238E27FC236}">
                <a16:creationId xmlns:a16="http://schemas.microsoft.com/office/drawing/2014/main" id="{F0B52249-E47B-0CF1-56B9-58F397A1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58" y="3611959"/>
            <a:ext cx="5439534" cy="319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Kép 1">
            <a:extLst>
              <a:ext uri="{FF2B5EF4-FFF2-40B4-BE49-F238E27FC236}">
                <a16:creationId xmlns:a16="http://schemas.microsoft.com/office/drawing/2014/main" id="{56D20326-26C7-5D8A-6624-5E3F9017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3" y="3611959"/>
            <a:ext cx="53911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47AA4200-8E33-7D50-1974-B556C4ADE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58" y="185051"/>
            <a:ext cx="5439534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788B9B-6DEF-56FC-8AC9-9525569A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3" y="326447"/>
            <a:ext cx="5399087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6F83E2F7-41D3-8D18-51EB-081FA8D6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637" y="326447"/>
            <a:ext cx="4892678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Kép 1">
            <a:extLst>
              <a:ext uri="{FF2B5EF4-FFF2-40B4-BE49-F238E27FC236}">
                <a16:creationId xmlns:a16="http://schemas.microsoft.com/office/drawing/2014/main" id="{FBCC9239-3435-83AC-A70A-B2B77200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35" y="3693678"/>
            <a:ext cx="5399087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0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E6A5DB9-41EE-FC5F-5B91-48B1509DA2D3}"/>
              </a:ext>
            </a:extLst>
          </p:cNvPr>
          <p:cNvSpPr txBox="1"/>
          <p:nvPr/>
        </p:nvSpPr>
        <p:spPr>
          <a:xfrm>
            <a:off x="4756595" y="326166"/>
            <a:ext cx="267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b="1" dirty="0"/>
              <a:t>Fő feladatok:</a:t>
            </a:r>
            <a:endParaRPr lang="en-US" sz="36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98CF258-E915-8001-595B-889D75B0AEA6}"/>
              </a:ext>
            </a:extLst>
          </p:cNvPr>
          <p:cNvSpPr txBox="1"/>
          <p:nvPr/>
        </p:nvSpPr>
        <p:spPr>
          <a:xfrm>
            <a:off x="3459481" y="1351340"/>
            <a:ext cx="5273039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Turisztikai weboldal a Lillafüredi kisvasútról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Motiváció -&gt; Egy weboldalon legyen minden információ: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Menetrendek</a:t>
            </a: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</a:t>
            </a: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egyárak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Térkép</a:t>
            </a: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</a:t>
            </a: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evezetességek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Vonatok modelljei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1C104E7-09BA-44E1-1D3A-8957160270E6}"/>
              </a:ext>
            </a:extLst>
          </p:cNvPr>
          <p:cNvSpPr txBox="1"/>
          <p:nvPr/>
        </p:nvSpPr>
        <p:spPr>
          <a:xfrm>
            <a:off x="3459481" y="4084668"/>
            <a:ext cx="5901111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Két főoldal: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Térkép + megállók szerint nevezetességek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Vonatokról információ, valósághű modellek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3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3C30E1A-A9C7-8233-B0CF-6D2373DF2107}"/>
              </a:ext>
            </a:extLst>
          </p:cNvPr>
          <p:cNvSpPr txBox="1"/>
          <p:nvPr/>
        </p:nvSpPr>
        <p:spPr>
          <a:xfrm>
            <a:off x="3645521" y="515443"/>
            <a:ext cx="4900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b="1" dirty="0"/>
              <a:t>Felhasznált technológiák</a:t>
            </a:r>
            <a:endParaRPr lang="en-US" sz="3600"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E94F8A5-C8AD-356F-60E8-45FB31F03B11}"/>
              </a:ext>
            </a:extLst>
          </p:cNvPr>
          <p:cNvSpPr txBox="1"/>
          <p:nvPr/>
        </p:nvSpPr>
        <p:spPr>
          <a:xfrm>
            <a:off x="3778992" y="1596578"/>
            <a:ext cx="4634016" cy="428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Blender</a:t>
            </a: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Számítógépes grafika kurzus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Felsőkategóriás szoftver – ingyenes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Three.js könyvtár: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Blender</a:t>
            </a: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modellek beimportálása</a:t>
            </a:r>
            <a:endParaRPr lang="hu-H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Angular</a:t>
            </a:r>
            <a:r>
              <a:rPr lang="hu-H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keretrendszer: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Angular</a:t>
            </a:r>
            <a:r>
              <a:rPr lang="hu-H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Material</a:t>
            </a:r>
            <a:endParaRPr lang="hu-H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u-H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Modulok</a:t>
            </a:r>
            <a:endParaRPr lang="hu-H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B62D3239-A5C8-7A3F-E5EB-648DBAE1EFD7}"/>
              </a:ext>
            </a:extLst>
          </p:cNvPr>
          <p:cNvSpPr txBox="1"/>
          <p:nvPr/>
        </p:nvSpPr>
        <p:spPr>
          <a:xfrm>
            <a:off x="4310094" y="548640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 err="1"/>
              <a:t>Blender</a:t>
            </a:r>
            <a:r>
              <a:rPr lang="hu-HU" sz="3600" b="1" dirty="0"/>
              <a:t> modellek</a:t>
            </a:r>
            <a:endParaRPr lang="en-US" sz="3600" b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07B42B-34E2-5DE0-7E6E-14A51D242062}"/>
              </a:ext>
            </a:extLst>
          </p:cNvPr>
          <p:cNvSpPr txBox="1"/>
          <p:nvPr/>
        </p:nvSpPr>
        <p:spPr>
          <a:xfrm>
            <a:off x="1565532" y="2147860"/>
            <a:ext cx="419796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13 db 3D vonatmodell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1 db terepasztal + sínhálózat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1 db ház modell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6DED5E-ABCB-EFB7-8593-BDEE239F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194971"/>
            <a:ext cx="5301673" cy="529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23864A3-5A25-4BBE-4BA0-50C155055058}"/>
              </a:ext>
            </a:extLst>
          </p:cNvPr>
          <p:cNvSpPr txBox="1"/>
          <p:nvPr/>
        </p:nvSpPr>
        <p:spPr>
          <a:xfrm>
            <a:off x="1565532" y="4566984"/>
            <a:ext cx="2855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Modellek textúrázása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845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F6D1C49-FC82-7240-F5DC-17B1791D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7" y="3322472"/>
            <a:ext cx="5400000" cy="3236887"/>
          </a:xfrm>
          <a:prstGeom prst="rect">
            <a:avLst/>
          </a:prstGeom>
        </p:spPr>
      </p:pic>
      <p:pic>
        <p:nvPicPr>
          <p:cNvPr id="3074" name="Kép 1">
            <a:extLst>
              <a:ext uri="{FF2B5EF4-FFF2-40B4-BE49-F238E27FC236}">
                <a16:creationId xmlns:a16="http://schemas.microsoft.com/office/drawing/2014/main" id="{DEEB760D-C81C-81E7-0E59-87BF5EA1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8" y="197138"/>
            <a:ext cx="5400000" cy="298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Kép 1">
            <a:extLst>
              <a:ext uri="{FF2B5EF4-FFF2-40B4-BE49-F238E27FC236}">
                <a16:creationId xmlns:a16="http://schemas.microsoft.com/office/drawing/2014/main" id="{55D1B8D9-510D-854A-0C2B-5DD36EC3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474" y="195564"/>
            <a:ext cx="4654086" cy="29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15BD51E-8881-5F7F-419D-57D77407A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46" y="3534908"/>
            <a:ext cx="5523346" cy="28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14A21A4-3975-CB4D-79C4-75ECA4FAEACA}"/>
              </a:ext>
            </a:extLst>
          </p:cNvPr>
          <p:cNvSpPr txBox="1"/>
          <p:nvPr/>
        </p:nvSpPr>
        <p:spPr>
          <a:xfrm>
            <a:off x="841614" y="1838159"/>
            <a:ext cx="495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Three.js-szel a modellek beolvasása:</a:t>
            </a:r>
            <a:endParaRPr lang="en-US" sz="24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B653809-B78C-29A2-A689-D7FB24FD37D6}"/>
              </a:ext>
            </a:extLst>
          </p:cNvPr>
          <p:cNvSpPr txBox="1"/>
          <p:nvPr/>
        </p:nvSpPr>
        <p:spPr>
          <a:xfrm>
            <a:off x="4345265" y="847898"/>
            <a:ext cx="350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Three.js könyvtár</a:t>
            </a:r>
            <a:endParaRPr lang="en-US" sz="3600" b="1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FF46D93-2469-050F-9722-76972AF0CFBD}"/>
              </a:ext>
            </a:extLst>
          </p:cNvPr>
          <p:cNvSpPr txBox="1"/>
          <p:nvPr/>
        </p:nvSpPr>
        <p:spPr>
          <a:xfrm>
            <a:off x="841614" y="4558177"/>
            <a:ext cx="118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/>
              <a:t>Raycast</a:t>
            </a:r>
            <a:r>
              <a:rPr lang="hu-HU" dirty="0"/>
              <a:t>: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4B810CC-2379-C110-AE83-C6B7DBF96FF5}"/>
              </a:ext>
            </a:extLst>
          </p:cNvPr>
          <p:cNvSpPr txBox="1"/>
          <p:nvPr/>
        </p:nvSpPr>
        <p:spPr>
          <a:xfrm>
            <a:off x="6179127" y="1930492"/>
            <a:ext cx="172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 </a:t>
            </a:r>
            <a:r>
              <a:rPr lang="hu-HU" dirty="0" err="1"/>
              <a:t>Blender</a:t>
            </a:r>
            <a:r>
              <a:rPr lang="hu-HU" dirty="0"/>
              <a:t> fájlból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96CE00F-C7A8-D975-AB87-7AD275F17593}"/>
              </a:ext>
            </a:extLst>
          </p:cNvPr>
          <p:cNvSpPr txBox="1"/>
          <p:nvPr/>
        </p:nvSpPr>
        <p:spPr>
          <a:xfrm>
            <a:off x="6179126" y="2415060"/>
            <a:ext cx="37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Megállók: 1 db -&gt; klónozás - &gt; más név</a:t>
            </a:r>
            <a:endParaRPr lang="en-US" dirty="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82895F84-DCD0-BE56-5994-46CD2EED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28" y="3649790"/>
            <a:ext cx="6487234" cy="301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Kép 1">
            <a:extLst>
              <a:ext uri="{FF2B5EF4-FFF2-40B4-BE49-F238E27FC236}">
                <a16:creationId xmlns:a16="http://schemas.microsoft.com/office/drawing/2014/main" id="{1614EF60-7089-431B-4CC4-87F908C1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28" y="3619772"/>
            <a:ext cx="6487234" cy="302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133DD42-B96D-5AFB-9046-3C19C8E8C6AC}"/>
              </a:ext>
            </a:extLst>
          </p:cNvPr>
          <p:cNvSpPr txBox="1"/>
          <p:nvPr/>
        </p:nvSpPr>
        <p:spPr>
          <a:xfrm>
            <a:off x="841614" y="3007395"/>
            <a:ext cx="692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Csatlakozás </a:t>
            </a:r>
            <a:r>
              <a:rPr lang="hu-HU" sz="2400" dirty="0" err="1"/>
              <a:t>Angular</a:t>
            </a:r>
            <a:r>
              <a:rPr lang="hu-HU" sz="2400" dirty="0"/>
              <a:t>-ban definiált vászon objektumhoz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18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9AA47C02-23AD-8D8D-E5B2-BBE2AB480978}"/>
              </a:ext>
            </a:extLst>
          </p:cNvPr>
          <p:cNvSpPr txBox="1"/>
          <p:nvPr/>
        </p:nvSpPr>
        <p:spPr>
          <a:xfrm>
            <a:off x="3049386" y="521915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3600" b="1" dirty="0" err="1"/>
              <a:t>Angular</a:t>
            </a:r>
            <a:r>
              <a:rPr lang="hu-HU" sz="3600" b="1" dirty="0"/>
              <a:t> keretrendszer</a:t>
            </a:r>
            <a:endParaRPr lang="en-US" sz="3600" b="1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FEC9909-A3B3-00A8-A0D7-ED05085A3433}"/>
              </a:ext>
            </a:extLst>
          </p:cNvPr>
          <p:cNvSpPr txBox="1"/>
          <p:nvPr/>
        </p:nvSpPr>
        <p:spPr>
          <a:xfrm>
            <a:off x="670284" y="1200621"/>
            <a:ext cx="108514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 err="1"/>
              <a:t>Angular</a:t>
            </a:r>
            <a:r>
              <a:rPr lang="hu-HU" sz="3200" dirty="0"/>
              <a:t> </a:t>
            </a:r>
            <a:r>
              <a:rPr lang="hu-HU" sz="3200" dirty="0" err="1"/>
              <a:t>Material</a:t>
            </a:r>
            <a:endParaRPr lang="hu-H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 err="1"/>
              <a:t>Routing</a:t>
            </a:r>
            <a:r>
              <a:rPr lang="hu-HU" sz="3600" dirty="0"/>
              <a:t>: </a:t>
            </a:r>
            <a:r>
              <a:rPr lang="hu-HU" sz="3200" dirty="0" err="1"/>
              <a:t>Lazy</a:t>
            </a:r>
            <a:r>
              <a:rPr lang="hu-HU" sz="3200" dirty="0"/>
              <a:t> </a:t>
            </a:r>
            <a:r>
              <a:rPr lang="hu-HU" sz="3200" dirty="0" err="1"/>
              <a:t>loading</a:t>
            </a:r>
            <a:endParaRPr lang="hu-H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/>
              <a:t>Modulok: gyökér, </a:t>
            </a:r>
            <a:r>
              <a:rPr lang="hu-HU" sz="3200" dirty="0" err="1"/>
              <a:t>nav</a:t>
            </a:r>
            <a:r>
              <a:rPr lang="hu-HU" sz="3200" dirty="0"/>
              <a:t> + minden oldalnak külön modul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/>
              <a:t>Kétirányú adatkötés: </a:t>
            </a:r>
            <a:r>
              <a:rPr lang="hu-HU" sz="2800" dirty="0"/>
              <a:t>Input, Output direktívák </a:t>
            </a:r>
            <a:endParaRPr lang="en-US" sz="3200" dirty="0"/>
          </a:p>
        </p:txBody>
      </p:sp>
      <p:pic>
        <p:nvPicPr>
          <p:cNvPr id="14" name="Kép 1">
            <a:extLst>
              <a:ext uri="{FF2B5EF4-FFF2-40B4-BE49-F238E27FC236}">
                <a16:creationId xmlns:a16="http://schemas.microsoft.com/office/drawing/2014/main" id="{1C0F1C1C-8F29-FC90-17B6-F93A97E55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64" y="3623085"/>
            <a:ext cx="6083024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A9F81AD3-A3AB-F3C9-F066-3FA896EB1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64" y="3623085"/>
            <a:ext cx="60764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Kép 1">
            <a:extLst>
              <a:ext uri="{FF2B5EF4-FFF2-40B4-BE49-F238E27FC236}">
                <a16:creationId xmlns:a16="http://schemas.microsoft.com/office/drawing/2014/main" id="{A4A254D6-9B37-AF95-D96D-12E61C4B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4" y="790122"/>
            <a:ext cx="531294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Kép 1">
            <a:extLst>
              <a:ext uri="{FF2B5EF4-FFF2-40B4-BE49-F238E27FC236}">
                <a16:creationId xmlns:a16="http://schemas.microsoft.com/office/drawing/2014/main" id="{7CB61395-258A-7C9B-4AA6-EB0CD987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97" y="790122"/>
            <a:ext cx="5313600" cy="252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Kép 1">
            <a:extLst>
              <a:ext uri="{FF2B5EF4-FFF2-40B4-BE49-F238E27FC236}">
                <a16:creationId xmlns:a16="http://schemas.microsoft.com/office/drawing/2014/main" id="{1E9C1DCC-E449-4383-0591-FB28EAAB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4" y="3859893"/>
            <a:ext cx="5292000" cy="245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Kép 1">
            <a:extLst>
              <a:ext uri="{FF2B5EF4-FFF2-40B4-BE49-F238E27FC236}">
                <a16:creationId xmlns:a16="http://schemas.microsoft.com/office/drawing/2014/main" id="{599B001D-BB2B-9495-CAB3-6FCBB4F7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98" y="3859893"/>
            <a:ext cx="5292000" cy="250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Kép 1">
            <a:extLst>
              <a:ext uri="{FF2B5EF4-FFF2-40B4-BE49-F238E27FC236}">
                <a16:creationId xmlns:a16="http://schemas.microsoft.com/office/drawing/2014/main" id="{6B40E61E-6BB9-17CD-ED0D-C39AA3E0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10" y="3852163"/>
            <a:ext cx="531177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Kép 1">
            <a:extLst>
              <a:ext uri="{FF2B5EF4-FFF2-40B4-BE49-F238E27FC236}">
                <a16:creationId xmlns:a16="http://schemas.microsoft.com/office/drawing/2014/main" id="{FA0A19E5-E11F-48FC-4886-7894833C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8" y="3859893"/>
            <a:ext cx="52911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BE65449-5EAC-52B7-D34E-A09EFB99E1E6}"/>
              </a:ext>
            </a:extLst>
          </p:cNvPr>
          <p:cNvSpPr txBox="1"/>
          <p:nvPr/>
        </p:nvSpPr>
        <p:spPr>
          <a:xfrm>
            <a:off x="5056164" y="833295"/>
            <a:ext cx="20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600" b="1" dirty="0"/>
              <a:t>Összegzés</a:t>
            </a:r>
            <a:endParaRPr lang="en-US" sz="2800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59558F5-0A30-5990-AA57-449674EDB3B9}"/>
              </a:ext>
            </a:extLst>
          </p:cNvPr>
          <p:cNvSpPr txBox="1"/>
          <p:nvPr/>
        </p:nvSpPr>
        <p:spPr>
          <a:xfrm>
            <a:off x="877552" y="2519266"/>
            <a:ext cx="8357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Turisztikai weboldal </a:t>
            </a:r>
            <a:r>
              <a:rPr lang="hu-HU" sz="2800" dirty="0" err="1"/>
              <a:t>Angular</a:t>
            </a:r>
            <a:r>
              <a:rPr lang="hu-HU" sz="2800" dirty="0"/>
              <a:t> keretrendszer használatával</a:t>
            </a:r>
            <a:endParaRPr lang="en-US" sz="280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42F4B9C-DFCF-70C9-EFD4-DC763958659E}"/>
              </a:ext>
            </a:extLst>
          </p:cNvPr>
          <p:cNvSpPr txBox="1"/>
          <p:nvPr/>
        </p:nvSpPr>
        <p:spPr>
          <a:xfrm>
            <a:off x="877552" y="3713207"/>
            <a:ext cx="413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/>
              <a:t>Blender</a:t>
            </a:r>
            <a:r>
              <a:rPr lang="hu-HU" sz="2800" dirty="0"/>
              <a:t> modellek készítése</a:t>
            </a:r>
            <a:endParaRPr lang="en-US" sz="28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0745A5E-17DE-B573-515B-43497C4CF0EB}"/>
              </a:ext>
            </a:extLst>
          </p:cNvPr>
          <p:cNvSpPr txBox="1"/>
          <p:nvPr/>
        </p:nvSpPr>
        <p:spPr>
          <a:xfrm>
            <a:off x="877552" y="5220996"/>
            <a:ext cx="136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Three</a:t>
            </a:r>
            <a:r>
              <a:rPr lang="hu-HU" dirty="0"/>
              <a:t>.</a:t>
            </a:r>
            <a:r>
              <a:rPr lang="hu-HU" sz="2800" dirty="0"/>
              <a:t>js</a:t>
            </a:r>
            <a:r>
              <a:rPr lang="hu-H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6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173</Words>
  <Application>Microsoft Office PowerPoint</Application>
  <PresentationFormat>Szélesvásznú</PresentationFormat>
  <Paragraphs>48</Paragraphs>
  <Slides>11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Symbol</vt:lpstr>
      <vt:lpstr>Times New Roman</vt:lpstr>
      <vt:lpstr>Office-téma</vt:lpstr>
      <vt:lpstr>Térbeli grafikával támogatott turisztikai információs webalkalmazás Angular környezetben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Térbeli grafikával támogatott turisztikai információs webalkalmazás Angular környezetben</dc:title>
  <dc:creator>Fanni</dc:creator>
  <cp:lastModifiedBy>Fanni</cp:lastModifiedBy>
  <cp:revision>231</cp:revision>
  <dcterms:created xsi:type="dcterms:W3CDTF">2023-05-21T20:04:50Z</dcterms:created>
  <dcterms:modified xsi:type="dcterms:W3CDTF">2023-05-23T19:51:58Z</dcterms:modified>
</cp:coreProperties>
</file>